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4" r:id="rId3"/>
    <p:sldId id="260" r:id="rId4"/>
    <p:sldId id="257" r:id="rId5"/>
    <p:sldId id="258" r:id="rId6"/>
    <p:sldId id="267" r:id="rId7"/>
    <p:sldId id="263" r:id="rId8"/>
    <p:sldId id="259" r:id="rId9"/>
    <p:sldId id="268" r:id="rId10"/>
    <p:sldId id="261" r:id="rId11"/>
    <p:sldId id="262" r:id="rId12"/>
    <p:sldId id="269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2823-7E24-4410-9897-4D40C7030E49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2ED44BA-9409-4ADC-A1D3-F960B641D52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2823-7E24-4410-9897-4D40C7030E49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4BA-9409-4ADC-A1D3-F960B641D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2823-7E24-4410-9897-4D40C7030E49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4BA-9409-4ADC-A1D3-F960B641D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2823-7E24-4410-9897-4D40C7030E49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4BA-9409-4ADC-A1D3-F960B641D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2823-7E24-4410-9897-4D40C7030E49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4BA-9409-4ADC-A1D3-F960B641D52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2823-7E24-4410-9897-4D40C7030E49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4BA-9409-4ADC-A1D3-F960B641D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2823-7E24-4410-9897-4D40C7030E49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4BA-9409-4ADC-A1D3-F960B641D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2823-7E24-4410-9897-4D40C7030E49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4BA-9409-4ADC-A1D3-F960B641D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2823-7E24-4410-9897-4D40C7030E49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4BA-9409-4ADC-A1D3-F960B641D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2823-7E24-4410-9897-4D40C7030E49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4BA-9409-4ADC-A1D3-F960B641D5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2823-7E24-4410-9897-4D40C7030E49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4BA-9409-4ADC-A1D3-F960B641D52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D882823-7E24-4410-9897-4D40C7030E49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2ED44BA-9409-4ADC-A1D3-F960B641D52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is your Starting point?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047999"/>
            <a:ext cx="6629400" cy="1398235"/>
          </a:xfrm>
        </p:spPr>
        <p:txBody>
          <a:bodyPr/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Know Yourself                                          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150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Desires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Thin</a:t>
            </a:r>
          </a:p>
          <a:p>
            <a:r>
              <a:rPr lang="en-US" dirty="0" smtClean="0"/>
              <a:t>Beautiful</a:t>
            </a:r>
          </a:p>
          <a:p>
            <a:r>
              <a:rPr lang="en-US" dirty="0" smtClean="0"/>
              <a:t>Rich</a:t>
            </a:r>
          </a:p>
          <a:p>
            <a:r>
              <a:rPr lang="en-US" dirty="0" smtClean="0"/>
              <a:t>Healthy</a:t>
            </a:r>
          </a:p>
          <a:p>
            <a:r>
              <a:rPr lang="en-US" dirty="0" smtClean="0"/>
              <a:t>Organized</a:t>
            </a:r>
          </a:p>
          <a:p>
            <a:r>
              <a:rPr lang="en-US" dirty="0" smtClean="0"/>
              <a:t>Focused</a:t>
            </a:r>
          </a:p>
          <a:p>
            <a:r>
              <a:rPr lang="en-US" dirty="0" smtClean="0"/>
              <a:t>Learned</a:t>
            </a:r>
          </a:p>
          <a:p>
            <a:r>
              <a:rPr lang="en-US" dirty="0" smtClean="0"/>
              <a:t>Strong Marriage</a:t>
            </a:r>
          </a:p>
          <a:p>
            <a:r>
              <a:rPr lang="en-US" dirty="0" smtClean="0"/>
              <a:t>Peaceful home</a:t>
            </a:r>
          </a:p>
          <a:p>
            <a:r>
              <a:rPr lang="en-US" dirty="0" smtClean="0"/>
              <a:t>Increased </a:t>
            </a:r>
            <a:r>
              <a:rPr lang="en-US" dirty="0" err="1" smtClean="0"/>
              <a:t>emunah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34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Dreams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Thin/Beautiful  =&gt; look like ______</a:t>
            </a:r>
            <a:endParaRPr lang="en-US" dirty="0"/>
          </a:p>
          <a:p>
            <a:r>
              <a:rPr lang="en-US" dirty="0" smtClean="0"/>
              <a:t>Healthy =&gt; lean, strong, drug free, alert (well slept)</a:t>
            </a:r>
            <a:endParaRPr lang="en-US" dirty="0"/>
          </a:p>
          <a:p>
            <a:r>
              <a:rPr lang="en-US" dirty="0" smtClean="0"/>
              <a:t>Organized =&gt; </a:t>
            </a:r>
            <a:r>
              <a:rPr lang="en-US" sz="2200" dirty="0" smtClean="0"/>
              <a:t>surfaces clear, calendar kept, no overdrafts</a:t>
            </a:r>
            <a:endParaRPr lang="en-US" sz="2200" dirty="0"/>
          </a:p>
          <a:p>
            <a:r>
              <a:rPr lang="en-US" dirty="0" smtClean="0"/>
              <a:t>Focused =&gt; </a:t>
            </a:r>
            <a:r>
              <a:rPr lang="en-US" sz="1700" dirty="0" smtClean="0"/>
              <a:t>clear goals, clear steps to achieve them, daily inspiration</a:t>
            </a:r>
            <a:endParaRPr lang="en-US" sz="1700" dirty="0"/>
          </a:p>
          <a:p>
            <a:r>
              <a:rPr lang="en-US" dirty="0" smtClean="0"/>
              <a:t>Learned =&gt; know </a:t>
            </a:r>
            <a:r>
              <a:rPr lang="en-US" dirty="0" err="1" smtClean="0"/>
              <a:t>Shas</a:t>
            </a:r>
            <a:r>
              <a:rPr lang="en-US" dirty="0" smtClean="0"/>
              <a:t>, </a:t>
            </a:r>
            <a:r>
              <a:rPr lang="en-US" dirty="0" err="1" smtClean="0"/>
              <a:t>poskim</a:t>
            </a:r>
            <a:r>
              <a:rPr lang="en-US" dirty="0" smtClean="0"/>
              <a:t>, Rambam, Zohar</a:t>
            </a:r>
            <a:endParaRPr lang="en-US" dirty="0"/>
          </a:p>
          <a:p>
            <a:r>
              <a:rPr lang="en-US" dirty="0"/>
              <a:t>Strong </a:t>
            </a:r>
            <a:r>
              <a:rPr lang="en-US" dirty="0" smtClean="0"/>
              <a:t>Marriage =&gt; loving feelings, support each other</a:t>
            </a:r>
            <a:endParaRPr lang="en-US" dirty="0"/>
          </a:p>
          <a:p>
            <a:r>
              <a:rPr lang="en-US" dirty="0" smtClean="0"/>
              <a:t>Increased </a:t>
            </a:r>
            <a:r>
              <a:rPr lang="en-US" dirty="0" err="1" smtClean="0"/>
              <a:t>emunah</a:t>
            </a:r>
            <a:r>
              <a:rPr lang="en-US" dirty="0" smtClean="0"/>
              <a:t> =&gt; Feel </a:t>
            </a:r>
            <a:r>
              <a:rPr lang="en-US" dirty="0" err="1"/>
              <a:t>Hashem’s</a:t>
            </a:r>
            <a:r>
              <a:rPr lang="en-US" dirty="0"/>
              <a:t> presence in my life</a:t>
            </a:r>
          </a:p>
          <a:p>
            <a:endParaRPr lang="en-US" dirty="0"/>
          </a:p>
          <a:p>
            <a:r>
              <a:rPr lang="en-US" sz="3500" dirty="0" smtClean="0"/>
              <a:t>Dream Big!!!</a:t>
            </a:r>
          </a:p>
          <a:p>
            <a:pPr marL="114300" indent="0">
              <a:buNone/>
            </a:pPr>
            <a:endParaRPr lang="en-US" sz="3500" dirty="0" smtClean="0"/>
          </a:p>
          <a:p>
            <a:r>
              <a:rPr lang="en-US" sz="3000" dirty="0" smtClean="0"/>
              <a:t>Goals are dreams with a deadline  </a:t>
            </a:r>
            <a:r>
              <a:rPr lang="en-US" dirty="0" smtClean="0"/>
              <a:t>                                                                  --- </a:t>
            </a:r>
            <a:r>
              <a:rPr lang="en-US" sz="2200" i="1" dirty="0" smtClean="0"/>
              <a:t>Diana </a:t>
            </a:r>
            <a:r>
              <a:rPr lang="en-US" sz="2200" i="1" dirty="0" err="1" smtClean="0"/>
              <a:t>Scharf</a:t>
            </a:r>
            <a:r>
              <a:rPr lang="en-US" sz="2200" i="1" dirty="0" smtClean="0"/>
              <a:t> Hunt</a:t>
            </a:r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3088775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and Dreams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200" b="1" dirty="0"/>
              <a:t>Goals are something you </a:t>
            </a:r>
            <a:r>
              <a:rPr lang="en-US" sz="3200" b="1" dirty="0" smtClean="0"/>
              <a:t>act upon</a:t>
            </a:r>
            <a:r>
              <a:rPr lang="en-US" sz="3200" b="1" dirty="0"/>
              <a:t>. </a:t>
            </a:r>
            <a:r>
              <a:rPr lang="en-US" sz="3200" b="1" dirty="0" smtClean="0"/>
              <a:t>Dreams are something you just think about.</a:t>
            </a:r>
            <a:r>
              <a:rPr lang="en-US" sz="3200" dirty="0" smtClean="0"/>
              <a:t> </a:t>
            </a:r>
          </a:p>
          <a:p>
            <a:r>
              <a:rPr lang="en-US" sz="3200" b="1" dirty="0" smtClean="0"/>
              <a:t>Goals </a:t>
            </a:r>
            <a:r>
              <a:rPr lang="en-US" sz="3200" b="1" dirty="0"/>
              <a:t>have deadlines. </a:t>
            </a:r>
            <a:r>
              <a:rPr lang="en-US" sz="3200" b="1" dirty="0" smtClean="0"/>
              <a:t>Dreams are just dreamy.</a:t>
            </a:r>
            <a:r>
              <a:rPr lang="en-US" sz="3200" dirty="0" smtClean="0"/>
              <a:t> </a:t>
            </a:r>
          </a:p>
          <a:p>
            <a:r>
              <a:rPr lang="en-US" sz="3200" b="1" dirty="0" smtClean="0"/>
              <a:t>Dreams are free. Goals have a cost.</a:t>
            </a:r>
            <a:r>
              <a:rPr lang="en-US" sz="3200" dirty="0" smtClean="0"/>
              <a:t> </a:t>
            </a:r>
          </a:p>
          <a:p>
            <a:r>
              <a:rPr lang="en-US" sz="3200" b="1" dirty="0" smtClean="0"/>
              <a:t>Goals produce results. Dreams don’t.</a:t>
            </a:r>
            <a:r>
              <a:rPr lang="en-US" sz="3200" dirty="0" smtClean="0"/>
              <a:t> </a:t>
            </a:r>
          </a:p>
          <a:p>
            <a:r>
              <a:rPr lang="en-US" sz="3200" b="1" dirty="0" smtClean="0"/>
              <a:t>Dreams are imaginary. Goals are based in reality.</a:t>
            </a:r>
            <a:r>
              <a:rPr lang="en-US" sz="3200" dirty="0" smtClean="0"/>
              <a:t> </a:t>
            </a:r>
          </a:p>
          <a:p>
            <a:r>
              <a:rPr lang="en-US" sz="3200" b="1" dirty="0" smtClean="0"/>
              <a:t>Goals </a:t>
            </a:r>
            <a:r>
              <a:rPr lang="en-US" sz="3200" b="1" dirty="0"/>
              <a:t>have a finish line. </a:t>
            </a:r>
            <a:r>
              <a:rPr lang="en-US" sz="3200" b="1" dirty="0" smtClean="0"/>
              <a:t>Dreams never have to end.</a:t>
            </a:r>
            <a:r>
              <a:rPr lang="en-US" sz="3200" dirty="0" smtClean="0"/>
              <a:t> </a:t>
            </a:r>
          </a:p>
          <a:p>
            <a:r>
              <a:rPr lang="en-US" sz="3200" b="1" dirty="0" smtClean="0"/>
              <a:t>Dreams </a:t>
            </a:r>
            <a:r>
              <a:rPr lang="en-US" sz="3200" b="1" dirty="0"/>
              <a:t>can inspire you. Goals can change your life.</a:t>
            </a:r>
            <a:r>
              <a:rPr lang="en-US" sz="3200" dirty="0"/>
              <a:t> </a:t>
            </a:r>
            <a:endParaRPr lang="en-US" sz="3200" dirty="0" smtClean="0"/>
          </a:p>
          <a:p>
            <a:r>
              <a:rPr lang="en-US" sz="3200" b="1" dirty="0" smtClean="0"/>
              <a:t>Goals </a:t>
            </a:r>
            <a:r>
              <a:rPr lang="en-US" sz="3200" b="1" dirty="0"/>
              <a:t>must have focus. </a:t>
            </a:r>
            <a:r>
              <a:rPr lang="en-US" sz="3200" b="1" dirty="0" smtClean="0"/>
              <a:t>Dreams don’t.</a:t>
            </a:r>
            <a:r>
              <a:rPr lang="en-US" sz="3200" dirty="0" smtClean="0"/>
              <a:t> </a:t>
            </a:r>
          </a:p>
          <a:p>
            <a:r>
              <a:rPr lang="en-US" sz="3200" b="1" dirty="0" smtClean="0"/>
              <a:t>Goals require hard work. Dreams just require your imagination.</a:t>
            </a:r>
            <a:r>
              <a:rPr lang="en-US" sz="3200" dirty="0" smtClean="0"/>
              <a:t> </a:t>
            </a:r>
          </a:p>
          <a:p>
            <a:r>
              <a:rPr lang="en-US" sz="3200" b="1" dirty="0" smtClean="0"/>
              <a:t>Dreams </a:t>
            </a:r>
            <a:r>
              <a:rPr lang="en-US" sz="3200" b="1" dirty="0"/>
              <a:t>stretch your imagination. Goals stretch you.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245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Statement of uniqueness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 smtClean="0"/>
              <a:t>I am a  ____ year old man/woman created in the image of Hashem. I have a unique nature, nurture, history, and set of dreams and goals. B’ezrat Hashem, I can use (am using/will use/plan to use) my special self to create a singular relationship with Hashem. Through that, I can shine (am shining/will shine) my light, and the light of Hashem, into my life, my family, my community and the whole world.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614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Life Balance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dirty="0" smtClean="0"/>
          </a:p>
          <a:p>
            <a:r>
              <a:rPr lang="en-US" sz="3200" dirty="0" smtClean="0"/>
              <a:t>Looking at the various areas of our life</a:t>
            </a:r>
          </a:p>
          <a:p>
            <a:r>
              <a:rPr lang="en-US" sz="3200" dirty="0" smtClean="0"/>
              <a:t>Make Our Dreams </a:t>
            </a:r>
            <a:r>
              <a:rPr lang="en-US" sz="3200" dirty="0"/>
              <a:t>into </a:t>
            </a:r>
            <a:r>
              <a:rPr lang="en-US" sz="3200" dirty="0" smtClean="0"/>
              <a:t>Goals</a:t>
            </a:r>
          </a:p>
          <a:p>
            <a:r>
              <a:rPr lang="en-US" sz="3200" dirty="0" smtClean="0"/>
              <a:t>Make sure our goals are reasonable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sz="2400" dirty="0" smtClean="0"/>
              <a:t>Make sure we are not overreaching 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sz="2400" dirty="0" smtClean="0"/>
              <a:t>Make sure we are not under reaching </a:t>
            </a:r>
          </a:p>
          <a:p>
            <a:pPr marL="411480" lvl="1" indent="0">
              <a:buNone/>
            </a:pPr>
            <a:endParaRPr lang="en-US" sz="24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4779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unique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Rabbi </a:t>
            </a:r>
            <a:r>
              <a:rPr lang="en-US" sz="3200" dirty="0" err="1" smtClean="0"/>
              <a:t>Soloveitchik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My generations</a:t>
            </a:r>
          </a:p>
          <a:p>
            <a:endParaRPr lang="en-US" sz="3200" dirty="0" smtClean="0"/>
          </a:p>
          <a:p>
            <a:r>
              <a:rPr lang="en-US" sz="3200" dirty="0" smtClean="0"/>
              <a:t>Rav </a:t>
            </a:r>
            <a:r>
              <a:rPr lang="en-US" sz="3200" dirty="0" err="1" smtClean="0"/>
              <a:t>Dessler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24783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Nature </a:t>
            </a:r>
            <a:r>
              <a:rPr lang="en-US" sz="3200" dirty="0" smtClean="0"/>
              <a:t>vs.</a:t>
            </a:r>
            <a:r>
              <a:rPr lang="en-US" sz="4000" dirty="0" smtClean="0"/>
              <a:t> Nurture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That’s just who I am</a:t>
            </a:r>
          </a:p>
          <a:p>
            <a:r>
              <a:rPr lang="en-US" sz="3200" dirty="0" smtClean="0"/>
              <a:t>That’s how I was raised</a:t>
            </a:r>
          </a:p>
          <a:p>
            <a:r>
              <a:rPr lang="en-US" sz="3200" dirty="0" smtClean="0"/>
              <a:t>Choice </a:t>
            </a:r>
          </a:p>
          <a:p>
            <a:r>
              <a:rPr lang="en-US" sz="3200" dirty="0" smtClean="0"/>
              <a:t>My voice</a:t>
            </a:r>
          </a:p>
          <a:p>
            <a:r>
              <a:rPr lang="en-US" sz="3200" dirty="0" smtClean="0"/>
              <a:t>Avraham</a:t>
            </a:r>
          </a:p>
          <a:p>
            <a:r>
              <a:rPr lang="en-US" sz="3200" dirty="0" smtClean="0"/>
              <a:t>Rosh </a:t>
            </a:r>
            <a:r>
              <a:rPr lang="en-US" sz="3200" dirty="0" err="1" smtClean="0"/>
              <a:t>Chodesh</a:t>
            </a:r>
            <a:endParaRPr lang="en-US" sz="3200" dirty="0" smtClean="0"/>
          </a:p>
          <a:p>
            <a:r>
              <a:rPr lang="en-US" sz="3200" dirty="0" err="1" smtClean="0"/>
              <a:t>Nikudat</a:t>
            </a:r>
            <a:r>
              <a:rPr lang="en-US" sz="3200" dirty="0" smtClean="0"/>
              <a:t> </a:t>
            </a:r>
            <a:r>
              <a:rPr lang="en-US" sz="3200" dirty="0" err="1" smtClean="0"/>
              <a:t>habichira</a:t>
            </a:r>
            <a:r>
              <a:rPr lang="en-US" sz="3200" dirty="0" smtClean="0"/>
              <a:t>/point of choice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3489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Nature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Genes</a:t>
            </a:r>
          </a:p>
          <a:p>
            <a:r>
              <a:rPr lang="en-US" sz="3200" dirty="0" smtClean="0"/>
              <a:t>Temperament</a:t>
            </a:r>
          </a:p>
          <a:p>
            <a:r>
              <a:rPr lang="en-US" sz="3200" dirty="0" smtClean="0"/>
              <a:t>Learning ability </a:t>
            </a:r>
          </a:p>
          <a:p>
            <a:r>
              <a:rPr lang="en-US" sz="3200" dirty="0" smtClean="0"/>
              <a:t>Health </a:t>
            </a:r>
          </a:p>
          <a:p>
            <a:r>
              <a:rPr lang="en-US" sz="3200" dirty="0" smtClean="0"/>
              <a:t>Creativity</a:t>
            </a:r>
          </a:p>
          <a:p>
            <a:pPr marL="114300" indent="0">
              <a:buNone/>
            </a:pPr>
            <a:endParaRPr lang="en-US" sz="3200" dirty="0" smtClean="0"/>
          </a:p>
          <a:p>
            <a:pPr marL="11430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What would you add to this list?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51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Nurture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Birth time/year</a:t>
            </a:r>
          </a:p>
          <a:p>
            <a:r>
              <a:rPr lang="en-US" sz="3200" dirty="0" smtClean="0"/>
              <a:t>Birth place/country</a:t>
            </a:r>
          </a:p>
          <a:p>
            <a:r>
              <a:rPr lang="en-US" sz="3200" dirty="0" smtClean="0"/>
              <a:t>Family of origin</a:t>
            </a:r>
          </a:p>
          <a:p>
            <a:r>
              <a:rPr lang="en-US" sz="3200" dirty="0" smtClean="0"/>
              <a:t>Socio-economic status</a:t>
            </a:r>
          </a:p>
          <a:p>
            <a:r>
              <a:rPr lang="en-US" sz="3200" dirty="0" smtClean="0"/>
              <a:t>Coping mechanisms</a:t>
            </a:r>
          </a:p>
          <a:p>
            <a:pPr marL="114300" indent="0">
              <a:buNone/>
            </a:pPr>
            <a:endParaRPr lang="en-US" sz="3200" dirty="0" smtClean="0"/>
          </a:p>
          <a:p>
            <a:pPr marL="114300" indent="0">
              <a:buNone/>
            </a:pPr>
            <a:r>
              <a:rPr lang="en-US" sz="3200" dirty="0" smtClean="0"/>
              <a:t>           What would you add to this list?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05010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Challenges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Internal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600" dirty="0" smtClean="0"/>
              <a:t>Brain chemistry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600" dirty="0" smtClean="0"/>
              <a:t>Attitude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600" dirty="0" smtClean="0"/>
              <a:t>Health </a:t>
            </a:r>
          </a:p>
          <a:p>
            <a:r>
              <a:rPr lang="en-US" sz="3200" dirty="0" smtClean="0"/>
              <a:t>External 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600" dirty="0" smtClean="0"/>
              <a:t>Single parenthood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600" dirty="0" smtClean="0"/>
              <a:t>Angry or oppositional relatives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600" dirty="0" smtClean="0"/>
              <a:t>Financial woes</a:t>
            </a:r>
          </a:p>
          <a:p>
            <a:pPr marL="411480" lvl="1" indent="0">
              <a:buNone/>
            </a:pPr>
            <a:endParaRPr lang="en-US" sz="2600" dirty="0" smtClean="0"/>
          </a:p>
          <a:p>
            <a:pPr marL="411480" lvl="1" indent="0">
              <a:buNone/>
            </a:pPr>
            <a:r>
              <a:rPr lang="en-US" sz="2600" dirty="0" smtClean="0"/>
              <a:t>          What would you add to this list?</a:t>
            </a:r>
          </a:p>
          <a:p>
            <a:pPr marL="925830" lvl="1" indent="-514350">
              <a:buFont typeface="+mj-lt"/>
              <a:buAutoNum type="arabicPeriod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498412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/>
              <a:t>middot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Hacarat</a:t>
            </a:r>
            <a:r>
              <a:rPr lang="en-US" dirty="0" smtClean="0"/>
              <a:t> </a:t>
            </a:r>
            <a:r>
              <a:rPr lang="en-US" dirty="0" err="1" smtClean="0"/>
              <a:t>HaTov</a:t>
            </a:r>
            <a:r>
              <a:rPr lang="en-US" dirty="0" smtClean="0"/>
              <a:t> (recognition)</a:t>
            </a:r>
          </a:p>
          <a:p>
            <a:r>
              <a:rPr lang="en-US" dirty="0" smtClean="0"/>
              <a:t>Thankfulness (appreciation) </a:t>
            </a:r>
          </a:p>
          <a:p>
            <a:r>
              <a:rPr lang="en-US" dirty="0" err="1"/>
              <a:t>Chesed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Zareizut</a:t>
            </a:r>
            <a:r>
              <a:rPr lang="en-US" dirty="0" smtClean="0"/>
              <a:t>/Alacrity</a:t>
            </a:r>
            <a:endParaRPr lang="en-US" dirty="0"/>
          </a:p>
          <a:p>
            <a:r>
              <a:rPr lang="en-US" dirty="0" smtClean="0"/>
              <a:t>Seder/organization</a:t>
            </a:r>
            <a:endParaRPr lang="en-US" dirty="0"/>
          </a:p>
          <a:p>
            <a:r>
              <a:rPr lang="en-US" dirty="0" smtClean="0"/>
              <a:t>Anger </a:t>
            </a:r>
            <a:r>
              <a:rPr lang="en-US" sz="2000" dirty="0" smtClean="0"/>
              <a:t>(ease of getting, depth, length, appeasement)</a:t>
            </a:r>
          </a:p>
          <a:p>
            <a:r>
              <a:rPr lang="en-US" dirty="0" smtClean="0"/>
              <a:t>Sadness</a:t>
            </a:r>
          </a:p>
          <a:p>
            <a:r>
              <a:rPr lang="en-US" dirty="0" err="1" smtClean="0"/>
              <a:t>Simchat</a:t>
            </a:r>
            <a:r>
              <a:rPr lang="en-US" dirty="0" smtClean="0"/>
              <a:t> </a:t>
            </a:r>
            <a:r>
              <a:rPr lang="en-US" dirty="0" err="1" smtClean="0"/>
              <a:t>HaChaim</a:t>
            </a:r>
            <a:endParaRPr lang="en-US" dirty="0" smtClean="0"/>
          </a:p>
          <a:p>
            <a:r>
              <a:rPr lang="en-US" dirty="0" err="1" smtClean="0"/>
              <a:t>Samayach</a:t>
            </a:r>
            <a:r>
              <a:rPr lang="en-US" dirty="0" smtClean="0"/>
              <a:t> </a:t>
            </a:r>
            <a:r>
              <a:rPr lang="en-US" dirty="0" err="1" smtClean="0"/>
              <a:t>b’chelko</a:t>
            </a:r>
            <a:endParaRPr lang="en-US" dirty="0" smtClean="0"/>
          </a:p>
          <a:p>
            <a:r>
              <a:rPr lang="en-US" dirty="0" err="1" smtClean="0"/>
              <a:t>Hatmada</a:t>
            </a:r>
            <a:r>
              <a:rPr lang="en-US" dirty="0" smtClean="0"/>
              <a:t>/stick-to-itiveness/</a:t>
            </a:r>
            <a:r>
              <a:rPr lang="en-US" dirty="0" err="1" smtClean="0"/>
              <a:t>zitzfleish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02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Choices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School/education </a:t>
            </a:r>
          </a:p>
          <a:p>
            <a:r>
              <a:rPr lang="en-US" sz="3200" dirty="0" smtClean="0"/>
              <a:t>Health (nutrition/drugs/exercise/sleep)</a:t>
            </a:r>
          </a:p>
          <a:p>
            <a:r>
              <a:rPr lang="en-US" sz="3200" dirty="0" smtClean="0"/>
              <a:t>Financial (earn, spend, save, give)</a:t>
            </a:r>
          </a:p>
          <a:p>
            <a:r>
              <a:rPr lang="en-US" sz="3200" dirty="0" smtClean="0"/>
              <a:t>Body use (</a:t>
            </a:r>
            <a:r>
              <a:rPr lang="en-US" sz="3200" dirty="0" err="1" smtClean="0"/>
              <a:t>shmira</a:t>
            </a:r>
            <a:r>
              <a:rPr lang="en-US" sz="3200" dirty="0" smtClean="0"/>
              <a:t>, </a:t>
            </a:r>
            <a:r>
              <a:rPr lang="en-US" sz="3200" dirty="0" err="1" smtClean="0"/>
              <a:t>nezek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Relationships (give, take, kind, harsh)</a:t>
            </a:r>
          </a:p>
          <a:p>
            <a:r>
              <a:rPr lang="en-US" sz="3200" dirty="0" smtClean="0"/>
              <a:t>Marriage (faithful, growing, supportive)</a:t>
            </a:r>
            <a:r>
              <a:rPr lang="en-US" dirty="0" smtClean="0"/>
              <a:t>           </a:t>
            </a:r>
          </a:p>
          <a:p>
            <a:pPr marL="114300" indent="0">
              <a:buNone/>
            </a:pPr>
            <a:r>
              <a:rPr lang="en-US" sz="3200" dirty="0" smtClean="0"/>
              <a:t>             What would you add to this list?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3576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Assets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Enjoyable temperament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Happy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Easy-going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Seeks and remembers good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Loving and supportive family</a:t>
            </a:r>
          </a:p>
          <a:p>
            <a:r>
              <a:rPr lang="en-US" dirty="0" smtClean="0"/>
              <a:t>Financially comfortable</a:t>
            </a:r>
          </a:p>
          <a:p>
            <a:r>
              <a:rPr lang="en-US" dirty="0" smtClean="0"/>
              <a:t>Pleasant community</a:t>
            </a:r>
          </a:p>
          <a:p>
            <a:r>
              <a:rPr lang="en-US" dirty="0"/>
              <a:t> </a:t>
            </a:r>
            <a:r>
              <a:rPr lang="en-US" dirty="0" smtClean="0"/>
              <a:t>    what would you add to this list?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84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1106</TotalTime>
  <Words>533</Words>
  <Application>Microsoft Office PowerPoint</Application>
  <PresentationFormat>On-screen Show (4:3)</PresentationFormat>
  <Paragraphs>117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Apothecary</vt:lpstr>
      <vt:lpstr>             Know Yourself                                             </vt:lpstr>
      <vt:lpstr>unique</vt:lpstr>
      <vt:lpstr>Nature vs. Nurture</vt:lpstr>
      <vt:lpstr>Nature</vt:lpstr>
      <vt:lpstr>Nurture</vt:lpstr>
      <vt:lpstr>Challenges</vt:lpstr>
      <vt:lpstr>middot</vt:lpstr>
      <vt:lpstr>Choices</vt:lpstr>
      <vt:lpstr>Assets</vt:lpstr>
      <vt:lpstr>Desires</vt:lpstr>
      <vt:lpstr>Dreams</vt:lpstr>
      <vt:lpstr>Goals and Dreams</vt:lpstr>
      <vt:lpstr>Statement of uniqueness </vt:lpstr>
      <vt:lpstr>Life Balance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to Know yourself</dc:title>
  <dc:creator>Aliza</dc:creator>
  <cp:lastModifiedBy>Aliza</cp:lastModifiedBy>
  <cp:revision>21</cp:revision>
  <dcterms:created xsi:type="dcterms:W3CDTF">2013-10-15T23:24:30Z</dcterms:created>
  <dcterms:modified xsi:type="dcterms:W3CDTF">2013-10-16T17:50:36Z</dcterms:modified>
</cp:coreProperties>
</file>