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61" r:id="rId5"/>
    <p:sldId id="263" r:id="rId6"/>
    <p:sldId id="272" r:id="rId7"/>
    <p:sldId id="265" r:id="rId8"/>
    <p:sldId id="264" r:id="rId9"/>
    <p:sldId id="260" r:id="rId10"/>
    <p:sldId id="266" r:id="rId11"/>
    <p:sldId id="267" r:id="rId12"/>
    <p:sldId id="269" r:id="rId13"/>
    <p:sldId id="268" r:id="rId14"/>
    <p:sldId id="271" r:id="rId15"/>
    <p:sldId id="275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100C-E88B-44B0-9241-76564FBF66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A173A9E-5248-4EEE-8C94-0D594DEF317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100C-E88B-44B0-9241-76564FBF66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3A9E-5248-4EEE-8C94-0D594DEF3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100C-E88B-44B0-9241-76564FBF66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3A9E-5248-4EEE-8C94-0D594DEF3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100C-E88B-44B0-9241-76564FBF66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3A9E-5248-4EEE-8C94-0D594DEF3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100C-E88B-44B0-9241-76564FBF66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3A9E-5248-4EEE-8C94-0D594DEF31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100C-E88B-44B0-9241-76564FBF66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3A9E-5248-4EEE-8C94-0D594DEF3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100C-E88B-44B0-9241-76564FBF66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3A9E-5248-4EEE-8C94-0D594DEF3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100C-E88B-44B0-9241-76564FBF66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3A9E-5248-4EEE-8C94-0D594DEF3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100C-E88B-44B0-9241-76564FBF66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3A9E-5248-4EEE-8C94-0D594DEF3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100C-E88B-44B0-9241-76564FBF66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3A9E-5248-4EEE-8C94-0D594DEF31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100C-E88B-44B0-9241-76564FBF66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3A9E-5248-4EEE-8C94-0D594DEF31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8B100C-E88B-44B0-9241-76564FBF66D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A173A9E-5248-4EEE-8C94-0D594DEF31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3: Questions and Answers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Intimacy Workshop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Hachana</a:t>
            </a:r>
            <a:r>
              <a:rPr lang="en-US" dirty="0" smtClean="0"/>
              <a:t> </a:t>
            </a:r>
            <a:r>
              <a:rPr lang="en-US" dirty="0" err="1" smtClean="0"/>
              <a:t>l’mitzvah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Flirting</a:t>
            </a:r>
          </a:p>
          <a:p>
            <a:r>
              <a:rPr lang="en-US" dirty="0" smtClean="0"/>
              <a:t>Tenderness</a:t>
            </a:r>
          </a:p>
          <a:p>
            <a:r>
              <a:rPr lang="en-US" dirty="0" smtClean="0"/>
              <a:t>Appreciation </a:t>
            </a:r>
          </a:p>
          <a:p>
            <a:r>
              <a:rPr lang="en-US" dirty="0" smtClean="0"/>
              <a:t>Notes </a:t>
            </a:r>
          </a:p>
          <a:p>
            <a:r>
              <a:rPr lang="en-US" dirty="0" smtClean="0"/>
              <a:t>Cooking</a:t>
            </a:r>
          </a:p>
          <a:p>
            <a:r>
              <a:rPr lang="en-US" dirty="0" smtClean="0"/>
              <a:t>Cleaning</a:t>
            </a:r>
          </a:p>
          <a:p>
            <a:r>
              <a:rPr lang="en-US" dirty="0" smtClean="0"/>
              <a:t>Disconnect to connect </a:t>
            </a:r>
          </a:p>
          <a:p>
            <a:r>
              <a:rPr lang="en-US" dirty="0" smtClean="0"/>
              <a:t>Using technology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9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Communication</a:t>
            </a:r>
          </a:p>
          <a:p>
            <a:r>
              <a:rPr lang="en-US" sz="3200" dirty="0" smtClean="0"/>
              <a:t>Self</a:t>
            </a:r>
          </a:p>
          <a:p>
            <a:r>
              <a:rPr lang="en-US" sz="3200" dirty="0" smtClean="0"/>
              <a:t>Partner</a:t>
            </a:r>
          </a:p>
          <a:p>
            <a:r>
              <a:rPr lang="en-US" sz="3200" dirty="0" smtClean="0"/>
              <a:t>Options</a:t>
            </a:r>
          </a:p>
          <a:p>
            <a:endParaRPr lang="en-US" sz="3200" dirty="0"/>
          </a:p>
          <a:p>
            <a:pPr marL="114300" indent="0" algn="ctr">
              <a:buNone/>
            </a:pPr>
            <a:r>
              <a:rPr lang="en-US" sz="3200" dirty="0" smtClean="0"/>
              <a:t>Shared goals!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</a:t>
            </a:r>
            <a:endParaRPr lang="en-US" dirty="0"/>
          </a:p>
        </p:txBody>
      </p:sp>
      <p:pic>
        <p:nvPicPr>
          <p:cNvPr id="1027" name="Picture 3" descr="C:\Users\Aliza\AppData\Local\Microsoft\Windows\Temporary Internet Files\Content.IE5\JH7V9SRY\MP90040129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62200"/>
            <a:ext cx="3121152" cy="312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Ricky’s Drug Store in NY</a:t>
            </a:r>
          </a:p>
          <a:p>
            <a:r>
              <a:rPr lang="en-US" dirty="0" smtClean="0"/>
              <a:t>lubricants</a:t>
            </a:r>
          </a:p>
          <a:p>
            <a:r>
              <a:rPr lang="en-US" dirty="0" smtClean="0"/>
              <a:t>awomanstouch.com</a:t>
            </a:r>
          </a:p>
          <a:p>
            <a:r>
              <a:rPr lang="en-US" dirty="0" smtClean="0"/>
              <a:t>DodsonandRoss.com (be careful!!!)</a:t>
            </a:r>
          </a:p>
          <a:p>
            <a:r>
              <a:rPr lang="en-US" dirty="0" smtClean="0"/>
              <a:t>Riteaid.com</a:t>
            </a:r>
          </a:p>
          <a:p>
            <a:r>
              <a:rPr lang="en-US" dirty="0" smtClean="0"/>
              <a:t>Sexual well-being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1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Aliza\AppData\Local\Microsoft\Windows\Temporary Internet Files\Content.IE5\TL3KAD3Z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58160"/>
            <a:ext cx="3309679" cy="282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78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Aliza\AppData\Local\Microsoft\Windows\Temporary Internet Files\Content.IE5\TL3KAD3Z\MM90017262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514" y="3429000"/>
            <a:ext cx="2114550" cy="241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liza\AppData\Local\Microsoft\Windows\Temporary Internet Files\Content.IE5\D4FVAWIG\MC9003917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1816913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Aliza\AppData\Local\Microsoft\Windows\Temporary Internet Files\Content.IE5\QQEZYA14\MC90038926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828800"/>
            <a:ext cx="1139342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Aliza\AppData\Local\Microsoft\Windows\Temporary Internet Files\Content.IE5\JH7V9SRY\MC90031177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19470"/>
            <a:ext cx="1214410" cy="181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Aliza\AppData\Local\Microsoft\Windows\Temporary Internet Files\Content.IE5\TL3KAD3Z\MC90028217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016" y="4343400"/>
            <a:ext cx="1125583" cy="1297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6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Vital</a:t>
            </a:r>
          </a:p>
          <a:p>
            <a:r>
              <a:rPr lang="en-US" dirty="0" smtClean="0"/>
              <a:t>Mitzvah </a:t>
            </a:r>
          </a:p>
          <a:p>
            <a:r>
              <a:rPr lang="en-US" dirty="0" smtClean="0"/>
              <a:t>Barometer and fountain</a:t>
            </a:r>
          </a:p>
          <a:p>
            <a:r>
              <a:rPr lang="en-US" dirty="0" err="1" smtClean="0"/>
              <a:t>Kedushah</a:t>
            </a:r>
            <a:endParaRPr lang="en-US" dirty="0" smtClean="0"/>
          </a:p>
          <a:p>
            <a:r>
              <a:rPr lang="en-US" dirty="0" smtClean="0"/>
              <a:t>A taste of </a:t>
            </a:r>
            <a:r>
              <a:rPr lang="en-US" dirty="0" err="1" smtClean="0"/>
              <a:t>olam</a:t>
            </a:r>
            <a:r>
              <a:rPr lang="en-US" dirty="0" smtClean="0"/>
              <a:t> </a:t>
            </a:r>
            <a:r>
              <a:rPr lang="en-US" dirty="0" err="1" smtClean="0"/>
              <a:t>habah</a:t>
            </a:r>
            <a:endParaRPr lang="en-US" dirty="0" smtClean="0"/>
          </a:p>
          <a:p>
            <a:r>
              <a:rPr lang="en-US" dirty="0" smtClean="0"/>
              <a:t>Learn more together</a:t>
            </a:r>
          </a:p>
          <a:p>
            <a:r>
              <a:rPr lang="en-US" dirty="0" smtClean="0"/>
              <a:t>Preparation is a good investment</a:t>
            </a:r>
          </a:p>
          <a:p>
            <a:r>
              <a:rPr lang="en-US" dirty="0" smtClean="0"/>
              <a:t>It’s okay to be who you are</a:t>
            </a:r>
          </a:p>
          <a:p>
            <a:r>
              <a:rPr lang="en-US" dirty="0" smtClean="0"/>
              <a:t>You can (and will need to) make yourself new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3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Hatzlacha</a:t>
            </a:r>
            <a:r>
              <a:rPr lang="en-US" dirty="0" smtClean="0"/>
              <a:t> </a:t>
            </a:r>
            <a:r>
              <a:rPr lang="en-US" dirty="0" err="1" smtClean="0"/>
              <a:t>Rabbah</a:t>
            </a:r>
            <a:r>
              <a:rPr lang="en-US" dirty="0" smtClean="0"/>
              <a:t>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Aliza\AppData\Local\Microsoft\Windows\Temporary Internet Files\Content.IE5\JH7V9SRY\MP90044909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0"/>
            <a:ext cx="3638550" cy="485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02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2050" name="Picture 2" descr="C:\Users\Aliza\AppData\Local\Microsoft\Windows\Temporary Internet Files\Content.IE5\TL3KAD3Z\MC90021315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3265170" cy="292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81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Taste of </a:t>
            </a:r>
            <a:r>
              <a:rPr lang="en-US" dirty="0" err="1" smtClean="0"/>
              <a:t>Olam</a:t>
            </a:r>
            <a:r>
              <a:rPr lang="en-US" dirty="0" smtClean="0"/>
              <a:t> </a:t>
            </a:r>
            <a:r>
              <a:rPr lang="en-US" dirty="0" err="1" smtClean="0"/>
              <a:t>Habah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Shabbos</a:t>
            </a:r>
          </a:p>
          <a:p>
            <a:r>
              <a:rPr lang="en-US" sz="3600" dirty="0" err="1" smtClean="0"/>
              <a:t>Oneg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climax   </a:t>
            </a:r>
          </a:p>
          <a:p>
            <a:r>
              <a:rPr lang="en-US" sz="3600" dirty="0" smtClean="0"/>
              <a:t>Relations on </a:t>
            </a:r>
            <a:r>
              <a:rPr lang="en-US" sz="3600" dirty="0" err="1" smtClean="0"/>
              <a:t>shabbos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051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Intimacy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Separate from sexuality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Love languages (Gary Chapman)</a:t>
            </a:r>
          </a:p>
          <a:p>
            <a:r>
              <a:rPr lang="en-US" dirty="0" smtClean="0"/>
              <a:t>Acts of service</a:t>
            </a:r>
          </a:p>
          <a:p>
            <a:r>
              <a:rPr lang="en-US" dirty="0" smtClean="0"/>
              <a:t>Physical touch</a:t>
            </a:r>
          </a:p>
          <a:p>
            <a:r>
              <a:rPr lang="en-US" dirty="0" smtClean="0"/>
              <a:t>Words of appreciation</a:t>
            </a:r>
          </a:p>
          <a:p>
            <a:r>
              <a:rPr lang="en-US" dirty="0" smtClean="0"/>
              <a:t>Gifts</a:t>
            </a:r>
          </a:p>
          <a:p>
            <a:r>
              <a:rPr lang="en-US" dirty="0" smtClean="0"/>
              <a:t>Quality time</a:t>
            </a:r>
          </a:p>
          <a:p>
            <a:r>
              <a:rPr lang="en-US" dirty="0"/>
              <a:t>http://www.5lovelanguages.com/resources/books/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0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HItchadshut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Our first mitzvah as a </a:t>
            </a:r>
            <a:r>
              <a:rPr lang="en-US" dirty="0" smtClean="0"/>
              <a:t>nation (</a:t>
            </a:r>
            <a:r>
              <a:rPr lang="en-US" dirty="0" err="1" smtClean="0"/>
              <a:t>Shemot</a:t>
            </a:r>
            <a:r>
              <a:rPr lang="en-US" dirty="0" smtClean="0"/>
              <a:t> 12:2)</a:t>
            </a:r>
          </a:p>
          <a:p>
            <a:endParaRPr lang="en-US" dirty="0"/>
          </a:p>
          <a:p>
            <a:r>
              <a:rPr lang="en-US" dirty="0" smtClean="0"/>
              <a:t>Pregnancy</a:t>
            </a:r>
          </a:p>
          <a:p>
            <a:r>
              <a:rPr lang="en-US" dirty="0" smtClean="0"/>
              <a:t>Post-partum/</a:t>
            </a:r>
            <a:r>
              <a:rPr lang="en-US" dirty="0" smtClean="0"/>
              <a:t>Nursing</a:t>
            </a:r>
          </a:p>
          <a:p>
            <a:r>
              <a:rPr lang="en-US" dirty="0" smtClean="0"/>
              <a:t>Exhausted</a:t>
            </a:r>
          </a:p>
          <a:p>
            <a:r>
              <a:rPr lang="en-US" dirty="0" smtClean="0"/>
              <a:t>Distant</a:t>
            </a:r>
          </a:p>
          <a:p>
            <a:r>
              <a:rPr lang="en-US" dirty="0" smtClean="0"/>
              <a:t>Angry/</a:t>
            </a:r>
            <a:r>
              <a:rPr lang="en-US" dirty="0" smtClean="0"/>
              <a:t>Resentful</a:t>
            </a:r>
          </a:p>
          <a:p>
            <a:r>
              <a:rPr lang="en-US" dirty="0" err="1" smtClean="0"/>
              <a:t>Peri-menapausal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ED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Diabetes/high blood pressure/obesity/pain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too shall pass</a:t>
            </a:r>
            <a:endParaRPr lang="en-US" dirty="0"/>
          </a:p>
        </p:txBody>
      </p:sp>
      <p:pic>
        <p:nvPicPr>
          <p:cNvPr id="4098" name="Picture 2" descr="C:\Users\Aliza\AppData\Local\Microsoft\Windows\Temporary Internet Files\Content.IE5\TL3KAD3Z\MP900384825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18557"/>
            <a:ext cx="6400800" cy="404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9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Mitzvah </a:t>
            </a:r>
            <a:r>
              <a:rPr lang="en-US" dirty="0" err="1" smtClean="0"/>
              <a:t>onah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Onah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Answer</a:t>
            </a:r>
          </a:p>
          <a:p>
            <a:endParaRPr lang="en-US" dirty="0" smtClean="0"/>
          </a:p>
          <a:p>
            <a:r>
              <a:rPr lang="en-US" dirty="0" smtClean="0"/>
              <a:t>Responsibility</a:t>
            </a:r>
          </a:p>
          <a:p>
            <a:endParaRPr lang="en-US" dirty="0" smtClean="0"/>
          </a:p>
          <a:p>
            <a:r>
              <a:rPr lang="en-US" dirty="0" err="1" smtClean="0"/>
              <a:t>Moredes</a:t>
            </a:r>
            <a:r>
              <a:rPr lang="en-US" dirty="0" smtClean="0"/>
              <a:t>/t?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2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 err="1" smtClean="0"/>
              <a:t>Mitzvat</a:t>
            </a:r>
            <a:r>
              <a:rPr lang="en-US" dirty="0" smtClean="0"/>
              <a:t> </a:t>
            </a:r>
            <a:r>
              <a:rPr lang="en-US" dirty="0" err="1" smtClean="0"/>
              <a:t>onah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It’s a mitzvah</a:t>
            </a:r>
            <a:r>
              <a:rPr lang="en-US" dirty="0" smtClean="0"/>
              <a:t>!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Time</a:t>
            </a:r>
          </a:p>
          <a:p>
            <a:r>
              <a:rPr lang="en-US" dirty="0" smtClean="0"/>
              <a:t>Money</a:t>
            </a:r>
          </a:p>
          <a:p>
            <a:r>
              <a:rPr lang="en-US" dirty="0" smtClean="0"/>
              <a:t>Effort</a:t>
            </a:r>
          </a:p>
          <a:p>
            <a:r>
              <a:rPr lang="en-US" dirty="0" smtClean="0"/>
              <a:t>Thought </a:t>
            </a:r>
          </a:p>
          <a:p>
            <a:r>
              <a:rPr lang="en-US" dirty="0" smtClean="0"/>
              <a:t>Planning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86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Shabbat and Intimacy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800" dirty="0" smtClean="0"/>
              <a:t>Clear schedule: </a:t>
            </a:r>
            <a:r>
              <a:rPr lang="en-US" dirty="0" smtClean="0"/>
              <a:t>Set aside the time 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800" dirty="0" smtClean="0"/>
              <a:t>Procure supplies: </a:t>
            </a:r>
            <a:r>
              <a:rPr lang="en-US" dirty="0" smtClean="0"/>
              <a:t>Whatever you don’t have that you will need or want to make the experience how you want it to be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800" dirty="0" smtClean="0"/>
              <a:t>Prepare environment: </a:t>
            </a:r>
            <a:r>
              <a:rPr lang="en-US" dirty="0" smtClean="0"/>
              <a:t>clean, pretty, inviting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800" dirty="0" smtClean="0"/>
              <a:t>Create mood: </a:t>
            </a:r>
            <a:r>
              <a:rPr lang="en-US" dirty="0" smtClean="0"/>
              <a:t>flowers, candles, wine, words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2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209</TotalTime>
  <Words>228</Words>
  <Application>Microsoft Office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Apothecary</vt:lpstr>
      <vt:lpstr>Intimacy Workshop </vt:lpstr>
      <vt:lpstr>Questions</vt:lpstr>
      <vt:lpstr>A Taste of Olam Habah</vt:lpstr>
      <vt:lpstr>Intimacy </vt:lpstr>
      <vt:lpstr>HItchadshut</vt:lpstr>
      <vt:lpstr>This too shall pass</vt:lpstr>
      <vt:lpstr>Mitzvah onah</vt:lpstr>
      <vt:lpstr>Prioritize</vt:lpstr>
      <vt:lpstr>Preparation</vt:lpstr>
      <vt:lpstr>Preparation 2</vt:lpstr>
      <vt:lpstr>Learn more</vt:lpstr>
      <vt:lpstr>Women</vt:lpstr>
      <vt:lpstr>Help</vt:lpstr>
      <vt:lpstr>Starting point</vt:lpstr>
      <vt:lpstr>More questions</vt:lpstr>
      <vt:lpstr>Review</vt:lpstr>
      <vt:lpstr>Hatzlacha Rabbah!!!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Intimacy Workshop</dc:title>
  <dc:creator>Aliza</dc:creator>
  <cp:lastModifiedBy>Aliza</cp:lastModifiedBy>
  <cp:revision>9</cp:revision>
  <dcterms:created xsi:type="dcterms:W3CDTF">2014-02-06T18:27:07Z</dcterms:created>
  <dcterms:modified xsi:type="dcterms:W3CDTF">2014-02-06T21:56:33Z</dcterms:modified>
</cp:coreProperties>
</file>